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</p:sldIdLst>
  <p:sldSz cx="109728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51" d="100"/>
          <a:sy n="51" d="100"/>
        </p:scale>
        <p:origin x="19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795781"/>
            <a:ext cx="9326880" cy="382016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63261"/>
            <a:ext cx="8229600" cy="2649219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4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584200"/>
            <a:ext cx="236601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584200"/>
            <a:ext cx="696087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2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2735583"/>
            <a:ext cx="9464040" cy="456437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7343143"/>
            <a:ext cx="9464040" cy="24002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8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921000"/>
            <a:ext cx="466344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9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584202"/>
            <a:ext cx="946404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2689861"/>
            <a:ext cx="4642008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4008120"/>
            <a:ext cx="4642008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689861"/>
            <a:ext cx="4664869" cy="131825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4008120"/>
            <a:ext cx="4664869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13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9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1579882"/>
            <a:ext cx="5554980" cy="77978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5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731520"/>
            <a:ext cx="3539014" cy="256032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1579882"/>
            <a:ext cx="5554980" cy="779780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3291840"/>
            <a:ext cx="3539014" cy="6098541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584202"/>
            <a:ext cx="946404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921000"/>
            <a:ext cx="946404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3C51B-9E1E-4B88-AFBC-6275336F66E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0170162"/>
            <a:ext cx="370332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0170162"/>
            <a:ext cx="246888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EB798-1264-47E2-A5C4-B26DE77F6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2.jpg"/><Relationship Id="rId4" Type="http://schemas.microsoft.com/office/2007/relationships/hdphoto" Target="../media/hdphoto1.wdp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1188E-8053-4B8D-AE89-B3996FD94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25"/>
            <a:ext cx="10972800" cy="10972800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41C5258-9F5F-4C5C-8BC2-FC4C2C422DC0}"/>
              </a:ext>
            </a:extLst>
          </p:cNvPr>
          <p:cNvSpPr/>
          <p:nvPr/>
        </p:nvSpPr>
        <p:spPr>
          <a:xfrm>
            <a:off x="6827316" y="145264"/>
            <a:ext cx="3901531" cy="39015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3B9DA9B-3E3F-4A0D-8506-83A2130B8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 rot="16200000">
            <a:off x="2381594" y="2636463"/>
            <a:ext cx="6843007" cy="157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56F87-3805-4391-BE67-FCAA02BEE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5" y="-141849"/>
            <a:ext cx="4416786" cy="44167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E22680-4730-4071-87D8-3BD29F1BB0EC}"/>
              </a:ext>
            </a:extLst>
          </p:cNvPr>
          <p:cNvSpPr/>
          <p:nvPr/>
        </p:nvSpPr>
        <p:spPr>
          <a:xfrm>
            <a:off x="12637210" y="3519165"/>
            <a:ext cx="2459469" cy="245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55DAC3-4300-427F-8129-1D24D7929FE8}"/>
              </a:ext>
            </a:extLst>
          </p:cNvPr>
          <p:cNvSpPr/>
          <p:nvPr/>
        </p:nvSpPr>
        <p:spPr>
          <a:xfrm>
            <a:off x="15181392" y="3682721"/>
            <a:ext cx="728147" cy="728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1EFFA1-40D9-4793-9C45-8B6655E600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0"/>
          <a:stretch/>
        </p:blipFill>
        <p:spPr>
          <a:xfrm>
            <a:off x="5145166" y="224057"/>
            <a:ext cx="1291152" cy="6590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DDC190-523C-4F0A-AE76-E1F1F31A40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5" b="22405"/>
          <a:stretch/>
        </p:blipFill>
        <p:spPr>
          <a:xfrm rot="5400000">
            <a:off x="14514695" y="6813733"/>
            <a:ext cx="1743824" cy="5132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3AFE7C-783D-46DC-AD63-3E1C8A3D7A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6" b="7902"/>
          <a:stretch/>
        </p:blipFill>
        <p:spPr>
          <a:xfrm rot="16200000">
            <a:off x="-492019" y="5514442"/>
            <a:ext cx="7610702" cy="3409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DD7A9B-90E2-466C-A126-26C0E84E34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6" t="23852" r="29013" b="20981"/>
          <a:stretch/>
        </p:blipFill>
        <p:spPr>
          <a:xfrm rot="16200000">
            <a:off x="6834276" y="4978508"/>
            <a:ext cx="810989" cy="45399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CE5925-65B1-4A26-977D-9ABCDD5B801D}"/>
              </a:ext>
            </a:extLst>
          </p:cNvPr>
          <p:cNvSpPr/>
          <p:nvPr/>
        </p:nvSpPr>
        <p:spPr>
          <a:xfrm>
            <a:off x="10167656" y="5226217"/>
            <a:ext cx="901546" cy="2267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415B094-C902-4D3B-A4B6-77769653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>
            <a:off x="809468" y="777176"/>
            <a:ext cx="4231565" cy="263664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8352741-4102-4A6B-B32F-BD59EB54304B}"/>
              </a:ext>
            </a:extLst>
          </p:cNvPr>
          <p:cNvGrpSpPr/>
          <p:nvPr/>
        </p:nvGrpSpPr>
        <p:grpSpPr>
          <a:xfrm>
            <a:off x="-83735" y="5473468"/>
            <a:ext cx="1728965" cy="5447608"/>
            <a:chOff x="-67537" y="1756620"/>
            <a:chExt cx="1728965" cy="378865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DA303FE-BD4E-4B98-8D00-CCA769BD31BF}"/>
                </a:ext>
              </a:extLst>
            </p:cNvPr>
            <p:cNvGrpSpPr/>
            <p:nvPr/>
          </p:nvGrpSpPr>
          <p:grpSpPr>
            <a:xfrm>
              <a:off x="-67537" y="1756620"/>
              <a:ext cx="1728965" cy="3788648"/>
              <a:chOff x="67021" y="3552534"/>
              <a:chExt cx="1728965" cy="3788648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6D13BF6-607D-4E34-ACB8-94BDD0D64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43" b="23459"/>
              <a:stretch/>
            </p:blipFill>
            <p:spPr>
              <a:xfrm rot="5400000" flipH="1">
                <a:off x="-1542611" y="5173265"/>
                <a:ext cx="3777549" cy="55828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34A0415-4FDB-4E96-AF20-654BA84511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84" b="6108"/>
              <a:stretch/>
            </p:blipFill>
            <p:spPr>
              <a:xfrm rot="16200000">
                <a:off x="-835482" y="4698615"/>
                <a:ext cx="3777549" cy="148538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0797CE-367B-442B-95C0-1DD250824CC8}"/>
                </a:ext>
              </a:extLst>
            </p:cNvPr>
            <p:cNvGrpSpPr/>
            <p:nvPr/>
          </p:nvGrpSpPr>
          <p:grpSpPr>
            <a:xfrm flipH="1">
              <a:off x="314900" y="1767718"/>
              <a:ext cx="1346526" cy="3777552"/>
              <a:chOff x="67021" y="3563630"/>
              <a:chExt cx="1346526" cy="377755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EC2B757-C41E-48D4-9085-CF3E90169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843" b="23459"/>
              <a:stretch/>
            </p:blipFill>
            <p:spPr>
              <a:xfrm rot="5400000" flipH="1">
                <a:off x="-1542611" y="5173265"/>
                <a:ext cx="3777549" cy="55828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AB007C4-C4AC-4005-BE60-788BD1165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84" b="14481"/>
              <a:stretch/>
            </p:blipFill>
            <p:spPr>
              <a:xfrm rot="16200000">
                <a:off x="-1099253" y="4828380"/>
                <a:ext cx="3777549" cy="1248050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8D2AA6-59B6-42E9-9B11-20AA43D3A99D}"/>
              </a:ext>
            </a:extLst>
          </p:cNvPr>
          <p:cNvGrpSpPr/>
          <p:nvPr/>
        </p:nvGrpSpPr>
        <p:grpSpPr>
          <a:xfrm>
            <a:off x="31258" y="3393482"/>
            <a:ext cx="1642692" cy="2115750"/>
            <a:chOff x="18735" y="4091813"/>
            <a:chExt cx="1642692" cy="1471441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174109-5A64-401E-98B8-C57354E6BAD3}"/>
                </a:ext>
              </a:extLst>
            </p:cNvPr>
            <p:cNvGrpSpPr/>
            <p:nvPr/>
          </p:nvGrpSpPr>
          <p:grpSpPr>
            <a:xfrm>
              <a:off x="18735" y="4091813"/>
              <a:ext cx="1642692" cy="1471441"/>
              <a:chOff x="153293" y="5887727"/>
              <a:chExt cx="1642692" cy="1471441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3CC81A9-A4B3-4E8A-9099-047B3B155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9" r="61524" b="26502"/>
              <a:stretch/>
            </p:blipFill>
            <p:spPr>
              <a:xfrm rot="5400000" flipH="1">
                <a:off x="247911" y="5793109"/>
                <a:ext cx="1453455" cy="1642692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F480472-CE44-4D4A-85FF-5955D9967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84" r="61898" b="6108"/>
              <a:stretch/>
            </p:blipFill>
            <p:spPr>
              <a:xfrm rot="16200000">
                <a:off x="325109" y="5896821"/>
                <a:ext cx="1439307" cy="1485387"/>
              </a:xfrm>
              <a:prstGeom prst="rect">
                <a:avLst/>
              </a:prstGeom>
            </p:spPr>
          </p:pic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93616A-ECA2-45FF-8400-BED210680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83" r="61524" b="13469"/>
            <a:stretch/>
          </p:blipFill>
          <p:spPr>
            <a:xfrm rot="5400000" flipH="1">
              <a:off x="197836" y="4180158"/>
              <a:ext cx="1453453" cy="127676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C812FA-FFB6-4E72-8126-43DB27DF488D}"/>
              </a:ext>
            </a:extLst>
          </p:cNvPr>
          <p:cNvGrpSpPr/>
          <p:nvPr/>
        </p:nvGrpSpPr>
        <p:grpSpPr>
          <a:xfrm rot="5400000">
            <a:off x="6418260" y="6195772"/>
            <a:ext cx="1629197" cy="4545642"/>
            <a:chOff x="32231" y="1756621"/>
            <a:chExt cx="1629197" cy="316135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84ABB7B-1EBB-43FE-A9F5-7AE6D8509CF7}"/>
                </a:ext>
              </a:extLst>
            </p:cNvPr>
            <p:cNvGrpSpPr/>
            <p:nvPr/>
          </p:nvGrpSpPr>
          <p:grpSpPr>
            <a:xfrm>
              <a:off x="32231" y="1756621"/>
              <a:ext cx="1629197" cy="3157425"/>
              <a:chOff x="166789" y="3552535"/>
              <a:chExt cx="1629197" cy="3157425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B8005786-7C9E-4399-BD08-1814565D34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74" t="53411" b="26979"/>
              <a:stretch/>
            </p:blipFill>
            <p:spPr>
              <a:xfrm rot="5400000" flipH="1">
                <a:off x="-1117820" y="4848243"/>
                <a:ext cx="3125015" cy="555797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88944353-0555-48EA-964E-37C27CF16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16" t="41484" b="6108"/>
              <a:stretch/>
            </p:blipFill>
            <p:spPr>
              <a:xfrm rot="16200000">
                <a:off x="-525420" y="4388554"/>
                <a:ext cx="3157425" cy="1485387"/>
              </a:xfrm>
              <a:prstGeom prst="rect">
                <a:avLst/>
              </a:prstGeom>
            </p:spPr>
          </p:pic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CC17E8-F7DA-4E31-8586-4B8D06092469}"/>
                </a:ext>
              </a:extLst>
            </p:cNvPr>
            <p:cNvGrpSpPr/>
            <p:nvPr/>
          </p:nvGrpSpPr>
          <p:grpSpPr>
            <a:xfrm flipH="1">
              <a:off x="314900" y="1767717"/>
              <a:ext cx="1322503" cy="3150263"/>
              <a:chOff x="91044" y="3563629"/>
              <a:chExt cx="1322503" cy="315026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A89FF-3C7B-441E-93F9-053B5A3BA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6" t="56843" b="24306"/>
              <a:stretch/>
            </p:blipFill>
            <p:spPr>
              <a:xfrm rot="5400000" flipH="1">
                <a:off x="-1216954" y="4871632"/>
                <a:ext cx="3150258" cy="53426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C9D06455-3D88-4EC8-9F9E-EC6CCD05A2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85" t="41484" b="14481"/>
              <a:stretch/>
            </p:blipFill>
            <p:spPr>
              <a:xfrm rot="16200000">
                <a:off x="-782223" y="4511349"/>
                <a:ext cx="3143489" cy="1248050"/>
              </a:xfrm>
              <a:prstGeom prst="rect">
                <a:avLst/>
              </a:prstGeom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B931FF1-CF73-4019-BE5B-37F2D43643F4}"/>
              </a:ext>
            </a:extLst>
          </p:cNvPr>
          <p:cNvGrpSpPr/>
          <p:nvPr/>
        </p:nvGrpSpPr>
        <p:grpSpPr>
          <a:xfrm rot="5400000">
            <a:off x="9758168" y="7379943"/>
            <a:ext cx="1642692" cy="2115750"/>
            <a:chOff x="18735" y="4091813"/>
            <a:chExt cx="1642692" cy="147144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B98FD62-F6F7-497B-9DCA-DB3A9C1F19D1}"/>
                </a:ext>
              </a:extLst>
            </p:cNvPr>
            <p:cNvGrpSpPr/>
            <p:nvPr/>
          </p:nvGrpSpPr>
          <p:grpSpPr>
            <a:xfrm>
              <a:off x="18735" y="4091813"/>
              <a:ext cx="1642692" cy="1471441"/>
              <a:chOff x="153293" y="5887727"/>
              <a:chExt cx="1642692" cy="1471441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94128C29-F4F5-4E4A-8DEE-4D3FC635C9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9" r="61524" b="26502"/>
              <a:stretch/>
            </p:blipFill>
            <p:spPr>
              <a:xfrm rot="5400000" flipH="1">
                <a:off x="247911" y="5793109"/>
                <a:ext cx="1453455" cy="164269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90EAB7E-6CDB-4F7E-B500-8FFB2F62A0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84" r="61898" b="6108"/>
              <a:stretch/>
            </p:blipFill>
            <p:spPr>
              <a:xfrm rot="16200000">
                <a:off x="325109" y="5896821"/>
                <a:ext cx="1439307" cy="1485387"/>
              </a:xfrm>
              <a:prstGeom prst="rect">
                <a:avLst/>
              </a:prstGeom>
            </p:spPr>
          </p:pic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B1BD707-8A92-439F-B8DE-42C8A6AC7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83" r="61524" b="13469"/>
            <a:stretch/>
          </p:blipFill>
          <p:spPr>
            <a:xfrm rot="5400000" flipH="1">
              <a:off x="197836" y="4180158"/>
              <a:ext cx="1453453" cy="1276766"/>
            </a:xfrm>
            <a:prstGeom prst="rect">
              <a:avLst/>
            </a:prstGeom>
          </p:spPr>
        </p:pic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9B85B2A-BCAF-429B-B642-027968A33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>
            <a:off x="4954918" y="9266805"/>
            <a:ext cx="6843007" cy="17221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8D9168D-7832-44B3-B180-C27140C35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80" t="13084"/>
          <a:stretch/>
        </p:blipFill>
        <p:spPr>
          <a:xfrm rot="5400000">
            <a:off x="6708361" y="7776881"/>
            <a:ext cx="1291152" cy="46258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0302AEB-0F6D-49DA-A863-00F506962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0" t="46232" r="393" b="-210"/>
          <a:stretch/>
        </p:blipFill>
        <p:spPr>
          <a:xfrm flipH="1">
            <a:off x="809468" y="784855"/>
            <a:ext cx="2150358" cy="2636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117A7-B977-41DE-B136-390CEAAFB281}"/>
              </a:ext>
            </a:extLst>
          </p:cNvPr>
          <p:cNvSpPr/>
          <p:nvPr/>
        </p:nvSpPr>
        <p:spPr>
          <a:xfrm>
            <a:off x="1602087" y="3413816"/>
            <a:ext cx="3400013" cy="760154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FC4709-4DED-494F-8A32-48AE2053DDC7}"/>
              </a:ext>
            </a:extLst>
          </p:cNvPr>
          <p:cNvSpPr/>
          <p:nvPr/>
        </p:nvSpPr>
        <p:spPr>
          <a:xfrm rot="5400000">
            <a:off x="13929717" y="4652785"/>
            <a:ext cx="823881" cy="4236723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2A873F6-71E5-47E0-877D-A8FBC8A0F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0" r="246" b="27317"/>
          <a:stretch/>
        </p:blipFill>
        <p:spPr>
          <a:xfrm rot="16200000">
            <a:off x="6811627" y="3829246"/>
            <a:ext cx="2804958" cy="33435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9978F1-872A-4FC8-A2A7-E0C590C354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401" r="81223" b="59457"/>
          <a:stretch/>
        </p:blipFill>
        <p:spPr>
          <a:xfrm>
            <a:off x="9339735" y="4676931"/>
            <a:ext cx="901546" cy="295100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CB6138-D216-4215-AAED-280B6409037B}"/>
              </a:ext>
            </a:extLst>
          </p:cNvPr>
          <p:cNvSpPr/>
          <p:nvPr/>
        </p:nvSpPr>
        <p:spPr>
          <a:xfrm>
            <a:off x="6558624" y="4105165"/>
            <a:ext cx="3682657" cy="283137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7883CB-2D12-41AA-BD3B-D71CFEDC63EC}"/>
              </a:ext>
            </a:extLst>
          </p:cNvPr>
          <p:cNvSpPr/>
          <p:nvPr/>
        </p:nvSpPr>
        <p:spPr>
          <a:xfrm rot="5400000">
            <a:off x="7220851" y="4633896"/>
            <a:ext cx="823881" cy="5216976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7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1188E-8053-4B8D-AE89-B3996FD94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25"/>
            <a:ext cx="10972800" cy="10972800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341C5258-9F5F-4C5C-8BC2-FC4C2C422DC0}"/>
              </a:ext>
            </a:extLst>
          </p:cNvPr>
          <p:cNvSpPr/>
          <p:nvPr/>
        </p:nvSpPr>
        <p:spPr>
          <a:xfrm>
            <a:off x="6827316" y="145264"/>
            <a:ext cx="3901531" cy="39015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3B9DA9B-3E3F-4A0D-8506-83A2130B8D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 rot="16200000">
            <a:off x="2381594" y="2636463"/>
            <a:ext cx="6843007" cy="157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156F87-3805-4391-BE67-FCAA02BEE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35" y="-141849"/>
            <a:ext cx="4416786" cy="441678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DE22680-4730-4071-87D8-3BD29F1BB0EC}"/>
              </a:ext>
            </a:extLst>
          </p:cNvPr>
          <p:cNvSpPr/>
          <p:nvPr/>
        </p:nvSpPr>
        <p:spPr>
          <a:xfrm>
            <a:off x="12637210" y="3519165"/>
            <a:ext cx="2459469" cy="24594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55DAC3-4300-427F-8129-1D24D7929FE8}"/>
              </a:ext>
            </a:extLst>
          </p:cNvPr>
          <p:cNvSpPr/>
          <p:nvPr/>
        </p:nvSpPr>
        <p:spPr>
          <a:xfrm>
            <a:off x="15181392" y="3682721"/>
            <a:ext cx="728147" cy="728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1EFFA1-40D9-4793-9C45-8B6655E60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80"/>
          <a:stretch/>
        </p:blipFill>
        <p:spPr>
          <a:xfrm>
            <a:off x="5145166" y="224057"/>
            <a:ext cx="1291152" cy="6590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DDC190-523C-4F0A-AE76-E1F1F31A40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5" b="22405"/>
          <a:stretch/>
        </p:blipFill>
        <p:spPr>
          <a:xfrm rot="5400000">
            <a:off x="14514695" y="6813733"/>
            <a:ext cx="1743824" cy="51322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3AFE7C-783D-46DC-AD63-3E1C8A3D7A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46" b="7902"/>
          <a:stretch/>
        </p:blipFill>
        <p:spPr>
          <a:xfrm rot="16200000">
            <a:off x="-492019" y="5514442"/>
            <a:ext cx="7610702" cy="34094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DD7A9B-90E2-466C-A126-26C0E84E34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96" t="23852" r="29013" b="20981"/>
          <a:stretch/>
        </p:blipFill>
        <p:spPr>
          <a:xfrm rot="16200000">
            <a:off x="6834276" y="4978508"/>
            <a:ext cx="810989" cy="45399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4CE5925-65B1-4A26-977D-9ABCDD5B801D}"/>
              </a:ext>
            </a:extLst>
          </p:cNvPr>
          <p:cNvSpPr/>
          <p:nvPr/>
        </p:nvSpPr>
        <p:spPr>
          <a:xfrm>
            <a:off x="10167656" y="5226217"/>
            <a:ext cx="901546" cy="22675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415B094-C902-4D3B-A4B6-77769653F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>
            <a:off x="809468" y="777176"/>
            <a:ext cx="4231565" cy="26366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6D13BF6-607D-4E34-ACB8-94BDD0D64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843" b="23459"/>
          <a:stretch/>
        </p:blipFill>
        <p:spPr>
          <a:xfrm rot="5400000" flipH="1">
            <a:off x="-2520416" y="7926108"/>
            <a:ext cx="5431646" cy="55828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34A0415-4FDB-4E96-AF20-654BA84511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4" b="6108"/>
          <a:stretch/>
        </p:blipFill>
        <p:spPr>
          <a:xfrm rot="16200000">
            <a:off x="-1813287" y="7446598"/>
            <a:ext cx="5431646" cy="14853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EC2B757-C41E-48D4-9085-CF3E901699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3" b="23459"/>
          <a:stretch/>
        </p:blipFill>
        <p:spPr>
          <a:xfrm rot="16200000">
            <a:off x="-1349737" y="7926111"/>
            <a:ext cx="5431646" cy="55828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AB007C4-C4AC-4005-BE60-788BD1165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484" b="14481"/>
          <a:stretch/>
        </p:blipFill>
        <p:spPr>
          <a:xfrm rot="5400000" flipH="1">
            <a:off x="-1793095" y="7581225"/>
            <a:ext cx="5431646" cy="12480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3CC81A9-A4B3-4E8A-9099-047B3B15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539" r="61524" b="26502"/>
          <a:stretch/>
        </p:blipFill>
        <p:spPr>
          <a:xfrm rot="5400000" flipH="1">
            <a:off x="-192341" y="3617081"/>
            <a:ext cx="2089888" cy="164269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F480472-CE44-4D4A-85FF-5955D9967E9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4" r="61898" b="6108"/>
          <a:stretch/>
        </p:blipFill>
        <p:spPr>
          <a:xfrm rot="16200000">
            <a:off x="-112045" y="3731766"/>
            <a:ext cx="2069545" cy="148538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F93616A-ECA2-45FF-8400-BED210680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483" r="61524" b="13469"/>
          <a:stretch/>
        </p:blipFill>
        <p:spPr>
          <a:xfrm rot="5400000" flipH="1">
            <a:off x="-107857" y="3800044"/>
            <a:ext cx="2089885" cy="127676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8005786-7C9E-4399-BD08-1814565D3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53411" b="26979"/>
          <a:stretch/>
        </p:blipFill>
        <p:spPr>
          <a:xfrm rot="10800000" flipH="1">
            <a:off x="4996337" y="7653994"/>
            <a:ext cx="4493383" cy="55579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8944353-0555-48EA-964E-37C27CF16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41484" b="6108"/>
          <a:stretch/>
        </p:blipFill>
        <p:spPr>
          <a:xfrm>
            <a:off x="4965694" y="7797804"/>
            <a:ext cx="4539985" cy="14853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A7A89FF-3C7B-441E-93F9-053B5A3BAA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6" t="56843" b="24306"/>
          <a:stretch/>
        </p:blipFill>
        <p:spPr>
          <a:xfrm>
            <a:off x="4960039" y="8724905"/>
            <a:ext cx="4529680" cy="53426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9D06455-3D88-4EC8-9F9E-EC6CCD05A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41484" b="14481"/>
          <a:stretch/>
        </p:blipFill>
        <p:spPr>
          <a:xfrm rot="10800000" flipH="1">
            <a:off x="4969777" y="7936664"/>
            <a:ext cx="4519947" cy="1248050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B931FF1-CF73-4019-BE5B-37F2D43643F4}"/>
              </a:ext>
            </a:extLst>
          </p:cNvPr>
          <p:cNvGrpSpPr/>
          <p:nvPr/>
        </p:nvGrpSpPr>
        <p:grpSpPr>
          <a:xfrm rot="5400000">
            <a:off x="9758168" y="7379943"/>
            <a:ext cx="1642692" cy="2115750"/>
            <a:chOff x="18735" y="4091813"/>
            <a:chExt cx="1642692" cy="147144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B98FD62-F6F7-497B-9DCA-DB3A9C1F19D1}"/>
                </a:ext>
              </a:extLst>
            </p:cNvPr>
            <p:cNvGrpSpPr/>
            <p:nvPr/>
          </p:nvGrpSpPr>
          <p:grpSpPr>
            <a:xfrm>
              <a:off x="18735" y="4091813"/>
              <a:ext cx="1642692" cy="1471441"/>
              <a:chOff x="153293" y="5887727"/>
              <a:chExt cx="1642692" cy="1471441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94128C29-F4F5-4E4A-8DEE-4D3FC635C9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39" r="61524" b="26502"/>
              <a:stretch/>
            </p:blipFill>
            <p:spPr>
              <a:xfrm rot="5400000" flipH="1">
                <a:off x="247911" y="5793109"/>
                <a:ext cx="1453455" cy="164269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A90EAB7E-6CDB-4F7E-B500-8FFB2F62A0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84" r="61898" b="6108"/>
              <a:stretch/>
            </p:blipFill>
            <p:spPr>
              <a:xfrm rot="16200000">
                <a:off x="325109" y="5896821"/>
                <a:ext cx="1439307" cy="1485387"/>
              </a:xfrm>
              <a:prstGeom prst="rect">
                <a:avLst/>
              </a:prstGeom>
            </p:spPr>
          </p:pic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B1BD707-8A92-439F-B8DE-42C8A6AC7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83" r="61524" b="13469"/>
            <a:stretch/>
          </p:blipFill>
          <p:spPr>
            <a:xfrm rot="5400000" flipH="1">
              <a:off x="197836" y="4180158"/>
              <a:ext cx="1453453" cy="1276766"/>
            </a:xfrm>
            <a:prstGeom prst="rect">
              <a:avLst/>
            </a:prstGeom>
          </p:spPr>
        </p:pic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9B85B2A-BCAF-429B-B642-027968A33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011" b="11"/>
          <a:stretch/>
        </p:blipFill>
        <p:spPr>
          <a:xfrm>
            <a:off x="4954918" y="9266805"/>
            <a:ext cx="6843007" cy="172216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8D9168D-7832-44B3-B180-C27140C357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80" t="13084"/>
          <a:stretch/>
        </p:blipFill>
        <p:spPr>
          <a:xfrm rot="5400000">
            <a:off x="6708361" y="7776881"/>
            <a:ext cx="1291152" cy="46258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0302AEB-0F6D-49DA-A863-00F506962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90" t="46232" r="393" b="-210"/>
          <a:stretch/>
        </p:blipFill>
        <p:spPr>
          <a:xfrm flipH="1">
            <a:off x="809468" y="784855"/>
            <a:ext cx="2150358" cy="26366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D117A7-B977-41DE-B136-390CEAAFB281}"/>
              </a:ext>
            </a:extLst>
          </p:cNvPr>
          <p:cNvSpPr/>
          <p:nvPr/>
        </p:nvSpPr>
        <p:spPr>
          <a:xfrm>
            <a:off x="1602087" y="3413816"/>
            <a:ext cx="3400013" cy="760154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FC4709-4DED-494F-8A32-48AE2053DDC7}"/>
              </a:ext>
            </a:extLst>
          </p:cNvPr>
          <p:cNvSpPr/>
          <p:nvPr/>
        </p:nvSpPr>
        <p:spPr>
          <a:xfrm rot="5400000">
            <a:off x="13929717" y="4652785"/>
            <a:ext cx="823881" cy="4236723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2A873F6-71E5-47E0-877D-A8FBC8A0FB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0" r="246" b="27317"/>
          <a:stretch/>
        </p:blipFill>
        <p:spPr>
          <a:xfrm rot="16200000">
            <a:off x="6811627" y="3829246"/>
            <a:ext cx="2804958" cy="33435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9978F1-872A-4FC8-A2A7-E0C590C354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t="8401" r="81223" b="59457"/>
          <a:stretch/>
        </p:blipFill>
        <p:spPr>
          <a:xfrm>
            <a:off x="9339735" y="4676931"/>
            <a:ext cx="901546" cy="295100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CB6138-D216-4215-AAED-280B6409037B}"/>
              </a:ext>
            </a:extLst>
          </p:cNvPr>
          <p:cNvSpPr/>
          <p:nvPr/>
        </p:nvSpPr>
        <p:spPr>
          <a:xfrm>
            <a:off x="6558624" y="4105165"/>
            <a:ext cx="3682657" cy="283137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7883CB-2D12-41AA-BD3B-D71CFEDC63EC}"/>
              </a:ext>
            </a:extLst>
          </p:cNvPr>
          <p:cNvSpPr/>
          <p:nvPr/>
        </p:nvSpPr>
        <p:spPr>
          <a:xfrm rot="5400000">
            <a:off x="7220851" y="4633896"/>
            <a:ext cx="823881" cy="5216976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5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57973F-7715-414D-9056-CC58481FC997}"/>
              </a:ext>
            </a:extLst>
          </p:cNvPr>
          <p:cNvSpPr/>
          <p:nvPr/>
        </p:nvSpPr>
        <p:spPr>
          <a:xfrm>
            <a:off x="6200267" y="3581568"/>
            <a:ext cx="640080" cy="640080"/>
          </a:xfrm>
          <a:prstGeom prst="rect">
            <a:avLst/>
          </a:prstGeom>
          <a:solidFill>
            <a:srgbClr val="615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54501D-8511-4DB9-995E-ACEF8C556544}"/>
              </a:ext>
            </a:extLst>
          </p:cNvPr>
          <p:cNvSpPr/>
          <p:nvPr/>
        </p:nvSpPr>
        <p:spPr>
          <a:xfrm>
            <a:off x="6200267" y="4846320"/>
            <a:ext cx="640080" cy="6400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2B700-5A91-4D9A-AA06-20DC096D41AA}"/>
              </a:ext>
            </a:extLst>
          </p:cNvPr>
          <p:cNvSpPr/>
          <p:nvPr/>
        </p:nvSpPr>
        <p:spPr>
          <a:xfrm>
            <a:off x="6200268" y="4213944"/>
            <a:ext cx="640080" cy="64008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ROLANDO ROSALES</dc:creator>
  <cp:lastModifiedBy>ROLANDO ROSALES</cp:lastModifiedBy>
  <cp:revision>16</cp:revision>
  <dcterms:created xsi:type="dcterms:W3CDTF">2019-07-27T23:37:29Z</dcterms:created>
  <dcterms:modified xsi:type="dcterms:W3CDTF">2019-08-03T17:10:08Z</dcterms:modified>
</cp:coreProperties>
</file>